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95" r:id="rId96"/>
    <p:sldId id="374" r:id="rId97"/>
    <p:sldId id="375" r:id="rId98"/>
    <p:sldId id="376" r:id="rId99"/>
    <p:sldId id="377" r:id="rId100"/>
    <p:sldId id="379" r:id="rId101"/>
    <p:sldId id="380" r:id="rId102"/>
    <p:sldId id="378" r:id="rId103"/>
    <p:sldId id="381" r:id="rId104"/>
    <p:sldId id="383" r:id="rId105"/>
    <p:sldId id="384" r:id="rId106"/>
    <p:sldId id="385" r:id="rId107"/>
    <p:sldId id="386" r:id="rId108"/>
    <p:sldId id="387" r:id="rId109"/>
    <p:sldId id="388" r:id="rId110"/>
    <p:sldId id="389" r:id="rId111"/>
    <p:sldId id="391" r:id="rId112"/>
    <p:sldId id="392" r:id="rId113"/>
    <p:sldId id="393" r:id="rId114"/>
    <p:sldId id="394" r:id="rId115"/>
    <p:sldId id="397" r:id="rId116"/>
    <p:sldId id="398" r:id="rId117"/>
    <p:sldId id="399" r:id="rId118"/>
    <p:sldId id="396" r:id="rId119"/>
    <p:sldId id="382" r:id="rId120"/>
    <p:sldId id="277" r:id="rId121"/>
    <p:sldId id="265" r:id="rId1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commentAuthors" Target="commentAuthors.xml"/><Relationship Id="rId12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11/10/2017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11/10/2017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11/10/2017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11/10/2017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11/10/2017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11/10/2017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11/10/2017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darkreading.com/threat-intelligence/artificial-intelligence-experts-talk-ethical-security-concerns/d/d-id/133008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Tree>
    <p:extLst>
      <p:ext uri="{BB962C8B-B14F-4D97-AF65-F5344CB8AC3E}">
        <p14:creationId xmlns:p14="http://schemas.microsoft.com/office/powerpoint/2010/main" val="3381816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933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 </a:t>
            </a: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80F31-4149-46AB-A9C8-99C0107D9D4E}"/>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FF9B873F-C33C-4841-91C1-53DF3C2B78E9}"/>
              </a:ext>
            </a:extLst>
          </p:cNvPr>
          <p:cNvSpPr>
            <a:spLocks noGrp="1"/>
          </p:cNvSpPr>
          <p:nvPr>
            <p:ph idx="1"/>
          </p:nvPr>
        </p:nvSpPr>
        <p:spPr/>
        <p:txBody>
          <a:bodyPr/>
          <a:lstStyle/>
          <a:p>
            <a:endParaRPr lang="es-CO"/>
          </a:p>
        </p:txBody>
      </p:sp>
      <p:sp>
        <p:nvSpPr>
          <p:cNvPr id="4" name="Marcador de número de diapositiva 3">
            <a:extLst>
              <a:ext uri="{FF2B5EF4-FFF2-40B4-BE49-F238E27FC236}">
                <a16:creationId xmlns:a16="http://schemas.microsoft.com/office/drawing/2014/main" id="{2437EAA6-8086-43F3-BB0A-E1FC25B32795}"/>
              </a:ext>
            </a:extLst>
          </p:cNvPr>
          <p:cNvSpPr>
            <a:spLocks noGrp="1"/>
          </p:cNvSpPr>
          <p:nvPr>
            <p:ph type="sldNum" sz="quarter" idx="12"/>
          </p:nvPr>
        </p:nvSpPr>
        <p:spPr/>
        <p:txBody>
          <a:bodyPr/>
          <a:lstStyle/>
          <a:p>
            <a:fld id="{FF3034EF-BFAE-4255-A656-297DAB7FEC3B}" type="slidenum">
              <a:rPr lang="es-CO" smtClean="0"/>
              <a:t>118</a:t>
            </a:fld>
            <a:endParaRPr lang="es-CO"/>
          </a:p>
        </p:txBody>
      </p:sp>
    </p:spTree>
    <p:extLst>
      <p:ext uri="{BB962C8B-B14F-4D97-AF65-F5344CB8AC3E}">
        <p14:creationId xmlns:p14="http://schemas.microsoft.com/office/powerpoint/2010/main" val="24582857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119</a:t>
            </a:fld>
            <a:endParaRPr lang="es-CO"/>
          </a:p>
        </p:txBody>
      </p:sp>
    </p:spTree>
    <p:extLst>
      <p:ext uri="{BB962C8B-B14F-4D97-AF65-F5344CB8AC3E}">
        <p14:creationId xmlns:p14="http://schemas.microsoft.com/office/powerpoint/2010/main" val="225668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121</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pic>
        <p:nvPicPr>
          <p:cNvPr id="6" name="Imagen 5"/>
          <p:cNvPicPr>
            <a:picLocks noChangeAspect="1"/>
          </p:cNvPicPr>
          <p:nvPr/>
        </p:nvPicPr>
        <p:blipFill>
          <a:blip r:embed="rId2"/>
          <a:stretch>
            <a:fillRect/>
          </a:stretch>
        </p:blipFill>
        <p:spPr>
          <a:xfrm>
            <a:off x="1071113" y="2091741"/>
            <a:ext cx="3863556" cy="3863556"/>
          </a:xfrm>
          <a:prstGeom prst="rect">
            <a:avLst/>
          </a:prstGeom>
        </p:spPr>
      </p:pic>
      <p:pic>
        <p:nvPicPr>
          <p:cNvPr id="7" name="Imagen 6">
            <a:hlinkClick r:id="rId3"/>
          </p:cNvPr>
          <p:cNvPicPr>
            <a:picLocks noChangeAspect="1"/>
          </p:cNvPicPr>
          <p:nvPr/>
        </p:nvPicPr>
        <p:blipFill>
          <a:blip r:embed="rId4"/>
          <a:stretch>
            <a:fillRect/>
          </a:stretch>
        </p:blipFill>
        <p:spPr>
          <a:xfrm>
            <a:off x="6607297" y="1905823"/>
            <a:ext cx="3374903" cy="4235391"/>
          </a:xfrm>
          <a:prstGeom prst="rect">
            <a:avLst/>
          </a:prstGeom>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54734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1846</TotalTime>
  <Words>2065</Words>
  <Application>Microsoft Office PowerPoint</Application>
  <PresentationFormat>Panorámica</PresentationFormat>
  <Paragraphs>552</Paragraphs>
  <Slides>121</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121</vt:i4>
      </vt:variant>
    </vt:vector>
  </HeadingPairs>
  <TitlesOfParts>
    <vt:vector size="127" baseType="lpstr">
      <vt:lpstr>Arial Unicode MS</vt: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169</cp:revision>
  <dcterms:created xsi:type="dcterms:W3CDTF">2017-09-04T21:29:19Z</dcterms:created>
  <dcterms:modified xsi:type="dcterms:W3CDTF">2017-10-12T04:41:58Z</dcterms:modified>
</cp:coreProperties>
</file>